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72" r:id="rId1"/>
  </p:sldMasterIdLst>
  <p:notesMasterIdLst>
    <p:notesMasterId r:id="rId3"/>
  </p:notesMasterIdLst>
  <p:sldIdLst>
    <p:sldId id="260" r:id="rId2"/>
  </p:sldIdLst>
  <p:sldSz cx="13004800" cy="9753600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3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1pPr>
    <a:lvl2pPr marL="457176" algn="l" rtl="0" fontAlgn="base">
      <a:spcBef>
        <a:spcPct val="0"/>
      </a:spcBef>
      <a:spcAft>
        <a:spcPct val="0"/>
      </a:spcAft>
      <a:defRPr sz="3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2pPr>
    <a:lvl3pPr marL="914354" algn="l" rtl="0" fontAlgn="base">
      <a:spcBef>
        <a:spcPct val="0"/>
      </a:spcBef>
      <a:spcAft>
        <a:spcPct val="0"/>
      </a:spcAft>
      <a:defRPr sz="3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3pPr>
    <a:lvl4pPr marL="1371530" algn="l" rtl="0" fontAlgn="base">
      <a:spcBef>
        <a:spcPct val="0"/>
      </a:spcBef>
      <a:spcAft>
        <a:spcPct val="0"/>
      </a:spcAft>
      <a:defRPr sz="3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4pPr>
    <a:lvl5pPr marL="1828706" algn="l" rtl="0" fontAlgn="base">
      <a:spcBef>
        <a:spcPct val="0"/>
      </a:spcBef>
      <a:spcAft>
        <a:spcPct val="0"/>
      </a:spcAft>
      <a:defRPr sz="3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5pPr>
    <a:lvl6pPr marL="2285884" algn="l" defTabSz="914354" rtl="0" eaLnBrk="1" latinLnBrk="0" hangingPunct="1">
      <a:defRPr sz="3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6pPr>
    <a:lvl7pPr marL="2743060" algn="l" defTabSz="914354" rtl="0" eaLnBrk="1" latinLnBrk="0" hangingPunct="1">
      <a:defRPr sz="3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7pPr>
    <a:lvl8pPr marL="3200236" algn="l" defTabSz="914354" rtl="0" eaLnBrk="1" latinLnBrk="0" hangingPunct="1">
      <a:defRPr sz="3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8pPr>
    <a:lvl9pPr marL="3657413" algn="l" defTabSz="914354" rtl="0" eaLnBrk="1" latinLnBrk="0" hangingPunct="1">
      <a:defRPr sz="3400" kern="1200">
        <a:solidFill>
          <a:srgbClr val="000000"/>
        </a:solidFill>
        <a:latin typeface="Arial" charset="0"/>
        <a:ea typeface="ヒラギノ角ゴ ProN W3" charset="0"/>
        <a:cs typeface="ヒラギノ角ゴ ProN W3" charset="0"/>
        <a:sym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80" autoAdjust="0"/>
    <p:restoredTop sz="86350" autoAdjust="0"/>
  </p:normalViewPr>
  <p:slideViewPr>
    <p:cSldViewPr>
      <p:cViewPr varScale="1">
        <p:scale>
          <a:sx n="55" d="100"/>
          <a:sy n="55" d="100"/>
        </p:scale>
        <p:origin x="-96" y="-354"/>
      </p:cViewPr>
      <p:guideLst>
        <p:guide orient="horz" pos="3072"/>
        <p:guide pos="409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FEA1A0-2859-4C07-BF83-C6A8BE473ABB}" type="datetimeFigureOut">
              <a:rPr lang="en-US" smtClean="0"/>
              <a:pPr/>
              <a:t>5/28/2010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8D8F84-6E24-4725-9854-4124DF0AF19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354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1pPr>
    <a:lvl2pPr marL="457176" algn="l" defTabSz="914354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2pPr>
    <a:lvl3pPr marL="914354" algn="l" defTabSz="914354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3pPr>
    <a:lvl4pPr marL="1371530" algn="l" defTabSz="914354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4pPr>
    <a:lvl5pPr marL="1828706" algn="l" defTabSz="914354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5pPr>
    <a:lvl6pPr marL="2285884" algn="l" defTabSz="914354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6pPr>
    <a:lvl7pPr marL="2743060" algn="l" defTabSz="914354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7pPr>
    <a:lvl8pPr marL="3200236" algn="l" defTabSz="914354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8pPr>
    <a:lvl9pPr marL="3657413" algn="l" defTabSz="914354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8D8F84-6E24-4725-9854-4124DF0AF19A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50240" y="390596"/>
            <a:ext cx="11704320" cy="1625600"/>
          </a:xfrm>
          <a:prstGeom prst="rect">
            <a:avLst/>
          </a:prstGeom>
        </p:spPr>
        <p:txBody>
          <a:bodyPr vert="horz" lIns="130039" tIns="65020" rIns="130039" bIns="650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240" y="2275842"/>
            <a:ext cx="11704320" cy="6436925"/>
          </a:xfrm>
          <a:prstGeom prst="rect">
            <a:avLst/>
          </a:prstGeom>
        </p:spPr>
        <p:txBody>
          <a:bodyPr vert="horz" lIns="130039" tIns="65020" rIns="130039" bIns="650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</p:sldLayoutIdLst>
  <p:txStyles>
    <p:titleStyle>
      <a:lvl1pPr algn="ctr" defTabSz="1300393" rtl="0" eaLnBrk="1" latinLnBrk="0" hangingPunct="1">
        <a:spcBef>
          <a:spcPct val="0"/>
        </a:spcBef>
        <a:buNone/>
        <a:defRPr sz="6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87647" indent="-487647" algn="l" defTabSz="1300393" rtl="0" eaLnBrk="1" latinLnBrk="0" hangingPunct="1">
        <a:spcBef>
          <a:spcPct val="20000"/>
        </a:spcBef>
        <a:buFont typeface="Arial" pitchFamily="34" charset="0"/>
        <a:buChar char="•"/>
        <a:defRPr sz="4600" kern="1200">
          <a:solidFill>
            <a:schemeClr val="tx1"/>
          </a:solidFill>
          <a:latin typeface="+mn-lt"/>
          <a:ea typeface="+mn-ea"/>
          <a:cs typeface="+mn-cs"/>
        </a:defRPr>
      </a:lvl1pPr>
      <a:lvl2pPr marL="1056569" indent="-406374" algn="l" defTabSz="1300393" rtl="0" eaLnBrk="1" latinLnBrk="0" hangingPunct="1">
        <a:spcBef>
          <a:spcPct val="20000"/>
        </a:spcBef>
        <a:buFont typeface="Arial" pitchFamily="34" charset="0"/>
        <a:buChar char="–"/>
        <a:defRPr sz="4000" kern="1200">
          <a:solidFill>
            <a:schemeClr val="tx1"/>
          </a:solidFill>
          <a:latin typeface="+mn-lt"/>
          <a:ea typeface="+mn-ea"/>
          <a:cs typeface="+mn-cs"/>
        </a:defRPr>
      </a:lvl2pPr>
      <a:lvl3pPr marL="1625492" indent="-325098" algn="l" defTabSz="1300393" rtl="0" eaLnBrk="1" latinLnBrk="0" hangingPunct="1">
        <a:spcBef>
          <a:spcPct val="20000"/>
        </a:spcBef>
        <a:buFont typeface="Arial" pitchFamily="34" charset="0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3pPr>
      <a:lvl4pPr marL="2275688" indent="-325098" algn="l" defTabSz="1300393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925885" indent="-325098" algn="l" defTabSz="1300393" rtl="0" eaLnBrk="1" latinLnBrk="0" hangingPunct="1">
        <a:spcBef>
          <a:spcPct val="20000"/>
        </a:spcBef>
        <a:buFont typeface="Arial" pitchFamily="34" charset="0"/>
        <a:buChar char="»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576081" indent="-325098" algn="l" defTabSz="1300393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226278" indent="-325098" algn="l" defTabSz="1300393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876475" indent="-325098" algn="l" defTabSz="1300393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526671" indent="-325098" algn="l" defTabSz="1300393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00393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50197" algn="l" defTabSz="1300393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300393" algn="l" defTabSz="1300393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950590" algn="l" defTabSz="1300393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600786" algn="l" defTabSz="1300393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250983" algn="l" defTabSz="1300393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3901180" algn="l" defTabSz="1300393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551376" algn="l" defTabSz="1300393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201573" algn="l" defTabSz="1300393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2" name="Rectangle 4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326</TotalTime>
  <Pages>0</Pages>
  <Words>2</Words>
  <Characters>0</Characters>
  <PresentationFormat>Custom</PresentationFormat>
  <Lines>0</Lines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Title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subject/>
  <dc:creator/>
  <cp:keywords/>
  <dc:description/>
  <cp:lastModifiedBy>IT Client Services</cp:lastModifiedBy>
  <cp:revision>24</cp:revision>
  <dcterms:modified xsi:type="dcterms:W3CDTF">2010-05-28T23:55:23Z</dcterms:modified>
</cp:coreProperties>
</file>